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61" r:id="rId4"/>
    <p:sldId id="262" r:id="rId5"/>
    <p:sldId id="263" r:id="rId6"/>
    <p:sldId id="265" r:id="rId7"/>
    <p:sldId id="266" r:id="rId8"/>
  </p:sldIdLst>
  <p:sldSz cx="12192000" cy="6858000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33CC"/>
    <a:srgbClr val="FF00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2930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8598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8871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9196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573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5640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4916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209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0592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5830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1445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AF187-218E-40B1-A8D5-CC6EB0133286}" type="datetimeFigureOut">
              <a:rPr lang="fr-FR" smtClean="0"/>
              <a:t>05/06/2025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2424E-BB3A-4EE5-8C33-AC72D56FF7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2449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26918" y="477068"/>
            <a:ext cx="11338163" cy="419793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fr-FR" dirty="0" smtClean="0"/>
              <a:t>CPE </a:t>
            </a:r>
            <a:r>
              <a:rPr lang="fr-FR" dirty="0" smtClean="0"/>
              <a:t>– CENTRE </a:t>
            </a:r>
            <a:r>
              <a:rPr lang="fr-FR" dirty="0" smtClean="0"/>
              <a:t>DE LA PETITE ENFANCE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t="17246" b="20149"/>
          <a:stretch/>
        </p:blipFill>
        <p:spPr>
          <a:xfrm>
            <a:off x="6305711" y="1945178"/>
            <a:ext cx="4671470" cy="364097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3"/>
          <a:srcRect r="33049"/>
          <a:stretch/>
        </p:blipFill>
        <p:spPr>
          <a:xfrm>
            <a:off x="707857" y="1263534"/>
            <a:ext cx="4817779" cy="512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228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117960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34" y="141733"/>
            <a:ext cx="11351736" cy="646232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8169" y="1961804"/>
            <a:ext cx="3481756" cy="3358342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866633" y="2082195"/>
            <a:ext cx="4428137" cy="3322829"/>
          </a:xfrm>
          <a:prstGeom prst="rect">
            <a:avLst/>
          </a:prstGeom>
        </p:spPr>
      </p:pic>
      <p:cxnSp>
        <p:nvCxnSpPr>
          <p:cNvPr id="16" name="Connecteur en angle 15"/>
          <p:cNvCxnSpPr/>
          <p:nvPr/>
        </p:nvCxnSpPr>
        <p:spPr>
          <a:xfrm flipV="1">
            <a:off x="5335850" y="4175677"/>
            <a:ext cx="3242275" cy="53725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9" name="Imag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319" y="1529541"/>
            <a:ext cx="3967915" cy="4428137"/>
          </a:xfrm>
          <a:prstGeom prst="rect">
            <a:avLst/>
          </a:prstGeom>
        </p:spPr>
      </p:pic>
      <p:cxnSp>
        <p:nvCxnSpPr>
          <p:cNvPr id="21" name="Connecteur droit avec flèche 20"/>
          <p:cNvCxnSpPr/>
          <p:nvPr/>
        </p:nvCxnSpPr>
        <p:spPr>
          <a:xfrm flipH="1" flipV="1">
            <a:off x="881149" y="3857105"/>
            <a:ext cx="4454701" cy="18288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1652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40476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10" name="Imag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38" y="176728"/>
            <a:ext cx="11357832" cy="646232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336633" y="2691354"/>
            <a:ext cx="2956905" cy="2218832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9721" y="1587730"/>
            <a:ext cx="3944149" cy="442608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670" y="1587730"/>
            <a:ext cx="3968840" cy="4426080"/>
          </a:xfrm>
          <a:prstGeom prst="rect">
            <a:avLst/>
          </a:prstGeom>
        </p:spPr>
      </p:pic>
      <p:cxnSp>
        <p:nvCxnSpPr>
          <p:cNvPr id="17" name="Connecteur droit avec flèche 16"/>
          <p:cNvCxnSpPr/>
          <p:nvPr/>
        </p:nvCxnSpPr>
        <p:spPr>
          <a:xfrm flipH="1" flipV="1">
            <a:off x="1654233" y="3931920"/>
            <a:ext cx="3507971" cy="4572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1937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851046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8" name="Imag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34" y="141733"/>
            <a:ext cx="11351736" cy="64623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407" y="1639908"/>
            <a:ext cx="3430386" cy="442608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4400" y="2044770"/>
            <a:ext cx="4132474" cy="341701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5"/>
          <a:srcRect l="24327"/>
          <a:stretch/>
        </p:blipFill>
        <p:spPr>
          <a:xfrm>
            <a:off x="8412481" y="2044769"/>
            <a:ext cx="3445849" cy="341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787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192389"/>
              </p:ext>
            </p:extLst>
          </p:nvPr>
        </p:nvGraphicFramePr>
        <p:xfrm>
          <a:off x="418407" y="8229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13" name="Imag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34" y="141733"/>
            <a:ext cx="11351736" cy="646232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407" y="1623284"/>
            <a:ext cx="3426249" cy="442608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2586" y="1623284"/>
            <a:ext cx="7521858" cy="4860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996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776037"/>
              </p:ext>
            </p:extLst>
          </p:nvPr>
        </p:nvGraphicFramePr>
        <p:xfrm>
          <a:off x="418407" y="7576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E = Spécificités, Zones difficiles d’accès 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18" name="Imag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34" y="141733"/>
            <a:ext cx="11351736" cy="646232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559" y="1548469"/>
            <a:ext cx="2721398" cy="4426080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1415933" y="3914591"/>
            <a:ext cx="615142" cy="315884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ysClr val="windowText" lastClr="000000"/>
                </a:solidFill>
              </a:rPr>
              <a:t>E1</a:t>
            </a:r>
            <a:endParaRPr lang="fr-FR" dirty="0">
              <a:solidFill>
                <a:sysClr val="windowText" lastClr="000000"/>
              </a:solidFill>
            </a:endParaRPr>
          </a:p>
        </p:txBody>
      </p:sp>
      <p:sp>
        <p:nvSpPr>
          <p:cNvPr id="24" name="Ellipse 23"/>
          <p:cNvSpPr/>
          <p:nvPr/>
        </p:nvSpPr>
        <p:spPr>
          <a:xfrm>
            <a:off x="1307687" y="3376397"/>
            <a:ext cx="615142" cy="315884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ysClr val="windowText" lastClr="000000"/>
                </a:solidFill>
              </a:rPr>
              <a:t>E2</a:t>
            </a:r>
            <a:endParaRPr lang="fr-FR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156979"/>
              </p:ext>
            </p:extLst>
          </p:nvPr>
        </p:nvGraphicFramePr>
        <p:xfrm>
          <a:off x="3192449" y="1363049"/>
          <a:ext cx="856412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4121">
                  <a:extLst>
                    <a:ext uri="{9D8B030D-6E8A-4147-A177-3AD203B41FA5}">
                      <a16:colId xmlns:a16="http://schemas.microsoft.com/office/drawing/2014/main" val="10534754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E 1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2324010"/>
                  </a:ext>
                </a:extLst>
              </a:tr>
            </a:tbl>
          </a:graphicData>
        </a:graphic>
      </p:graphicFrame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8176827" y="2904961"/>
            <a:ext cx="4673598" cy="2485887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2548164" y="2513353"/>
            <a:ext cx="4673597" cy="3267696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5549113" y="2889409"/>
            <a:ext cx="4692330" cy="2534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503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776037"/>
              </p:ext>
            </p:extLst>
          </p:nvPr>
        </p:nvGraphicFramePr>
        <p:xfrm>
          <a:off x="418407" y="757660"/>
          <a:ext cx="11338163" cy="471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8163">
                  <a:extLst>
                    <a:ext uri="{9D8B030D-6E8A-4147-A177-3AD203B41FA5}">
                      <a16:colId xmlns:a16="http://schemas.microsoft.com/office/drawing/2014/main" val="2297283973"/>
                    </a:ext>
                  </a:extLst>
                </a:gridCol>
              </a:tblGrid>
              <a:tr h="471472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E = Spécificités, Zones difficiles d’accès 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80717"/>
                  </a:ext>
                </a:extLst>
              </a:tr>
            </a:tbl>
          </a:graphicData>
        </a:graphic>
      </p:graphicFrame>
      <p:pic>
        <p:nvPicPr>
          <p:cNvPr id="18" name="Imag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34" y="141733"/>
            <a:ext cx="11351736" cy="646232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572" y="1920239"/>
            <a:ext cx="2721398" cy="4081549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1419665" y="4121790"/>
            <a:ext cx="615142" cy="315884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ysClr val="windowText" lastClr="000000"/>
                </a:solidFill>
              </a:rPr>
              <a:t>E1</a:t>
            </a:r>
            <a:endParaRPr lang="fr-FR" dirty="0">
              <a:solidFill>
                <a:sysClr val="windowText" lastClr="000000"/>
              </a:solidFill>
            </a:endParaRPr>
          </a:p>
        </p:txBody>
      </p:sp>
      <p:sp>
        <p:nvSpPr>
          <p:cNvPr id="24" name="Ellipse 23"/>
          <p:cNvSpPr/>
          <p:nvPr/>
        </p:nvSpPr>
        <p:spPr>
          <a:xfrm>
            <a:off x="1093657" y="3596487"/>
            <a:ext cx="615142" cy="315884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ysClr val="windowText" lastClr="000000"/>
                </a:solidFill>
              </a:rPr>
              <a:t>E2</a:t>
            </a:r>
            <a:endParaRPr lang="fr-FR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510798"/>
              </p:ext>
            </p:extLst>
          </p:nvPr>
        </p:nvGraphicFramePr>
        <p:xfrm>
          <a:off x="3192449" y="1313411"/>
          <a:ext cx="8564121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4121">
                  <a:extLst>
                    <a:ext uri="{9D8B030D-6E8A-4147-A177-3AD203B41FA5}">
                      <a16:colId xmlns:a16="http://schemas.microsoft.com/office/drawing/2014/main" val="105347547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ysClr val="windowText" lastClr="000000"/>
                          </a:solidFill>
                        </a:rPr>
                        <a:t>E 2</a:t>
                      </a:r>
                      <a:endParaRPr lang="fr-F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2324010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128335" y="850687"/>
            <a:ext cx="2111435" cy="3951279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3095601" y="4086299"/>
            <a:ext cx="2777879" cy="255225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6"/>
          <a:srcRect r="29293"/>
          <a:stretch/>
        </p:blipFill>
        <p:spPr>
          <a:xfrm rot="5400000">
            <a:off x="8481070" y="718275"/>
            <a:ext cx="2119666" cy="4268526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0702" y="3973484"/>
            <a:ext cx="5594465" cy="2777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62084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33</Words>
  <Application>Microsoft Office PowerPoint</Application>
  <PresentationFormat>Grand écran</PresentationFormat>
  <Paragraphs>13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CHRU Montpellier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ALDUDO CARCEL NATHALIE</dc:creator>
  <cp:lastModifiedBy>ALDUDO CARCEL NATHALIE</cp:lastModifiedBy>
  <cp:revision>24</cp:revision>
  <cp:lastPrinted>2025-05-20T07:36:06Z</cp:lastPrinted>
  <dcterms:created xsi:type="dcterms:W3CDTF">2025-05-14T10:32:23Z</dcterms:created>
  <dcterms:modified xsi:type="dcterms:W3CDTF">2025-06-05T13:26:45Z</dcterms:modified>
</cp:coreProperties>
</file>